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sldIdLst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61A2-2F20-4BFA-AD37-B7529C06BD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3DC5-9268-4E98-A1D1-D6571AAB35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2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83B6-2B8C-4144-AC46-85DD830E5C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5F61-3353-4F86-AFD5-10F58FC17E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61A2-2F20-4BFA-AD37-B7529C06BD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4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7D9F-C58F-43A6-9817-42E84F654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B8D3-09AE-4D2B-85FA-18CAC6AA20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0849-7B60-46F1-B6B2-A3D137C671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72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0D2A-2487-4C30-9AB9-A91407C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04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E26F-DCBC-4DF1-84B7-1D7E7C69A6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6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5990-57B2-4480-B00F-F1374633FD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7D9F-C58F-43A6-9817-42E84F654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1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FF8C-A60D-49AC-B99A-39D27364FB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2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BBB7-BCD8-4D22-8CAA-B4D29FA071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39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3DC5-9268-4E98-A1D1-D6571AAB35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83B6-2B8C-4144-AC46-85DD830E5C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5F61-3353-4F86-AFD5-10F58FC17E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901E-DE2C-440F-9F2F-4D7D2B5382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0054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E032-5A84-49CB-9EAB-E3E902311A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8873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9E68-D275-4D45-A979-698CE71207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2160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AAE2-3B52-425A-A2BD-2C142456DD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0257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F604-BC8D-4E1E-82E7-6AE344548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878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B8D3-09AE-4D2B-85FA-18CAC6AA20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8A4A-D6E5-4D58-B8C5-C6B9761E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718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E4F9-F292-4FBD-9762-77DF44CEAF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5356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2881-937F-4FD1-B1E0-FE9C063F61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098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AC80-AAC4-48E0-BDF8-5E4AD378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706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E557-B618-4B10-8CA7-D8F0349D4A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991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6D83-B584-4CB8-8303-EA631EC3C2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416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BE69-9798-4636-9B8D-1363023298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151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A7F55-1C18-4451-8F1E-6881E04D84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87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9A3A-816B-43D6-BEB0-65D90B911A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23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238F-B4FC-4102-B417-512BA43EFF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0849-7B60-46F1-B6B2-A3D137C671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798-B76A-494D-9254-BF622C6B5E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55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92F1-1CD7-468A-885E-8177EC2812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7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CEBB-197D-4062-9904-DD8CBE9123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71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E7857-81FD-47BA-A773-14CAA992F8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28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5DA4-233E-4339-B325-64A15C1A8F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20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3DBD-855F-48D4-B2AF-A57DDBF4E7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79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4EB1-A607-451E-95A2-4FE8EA6F4B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97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5EA8-9F53-4071-A819-5942F1A7D6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26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72F8-EBA0-4476-9546-FD6D3C226C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8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A7F55-1C18-4451-8F1E-6881E04D84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0D2A-2487-4C30-9AB9-A91407C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31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9A3A-816B-43D6-BEB0-65D90B911A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86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238F-B4FC-4102-B417-512BA43EFF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45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798-B76A-494D-9254-BF622C6B5E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93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92F1-1CD7-468A-885E-8177EC2812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3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CEBB-197D-4062-9904-DD8CBE9123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E7857-81FD-47BA-A773-14CAA992F8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1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5DA4-233E-4339-B325-64A15C1A8F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5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3DBD-855F-48D4-B2AF-A57DDBF4E7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76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4EB1-A607-451E-95A2-4FE8EA6F4B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33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5EA8-9F53-4071-A819-5942F1A7D6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E26F-DCBC-4DF1-84B7-1D7E7C69A6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5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72F8-EBA0-4476-9546-FD6D3C226C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7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5990-57B2-4480-B00F-F1374633FD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3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FF8C-A60D-49AC-B99A-39D27364FB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0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BBB7-BCD8-4D22-8CAA-B4D29FA071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447DD-039E-4C1C-A92C-2B7FFA360CB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0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447DD-039E-4C1C-A92C-2B7FFA360CB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68160-86FE-4756-92C5-A9EB14326999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75F03-207D-45FC-964E-12910E54EAD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75F03-207D-45FC-964E-12910E54EAD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019.radikal.ru/i636/1204/68/f591f928736bt.jpg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foto/b/1/411/1760411/f_7059702.jpg" TargetMode="Externa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pace_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" y="-60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chemeClr val="bg1"/>
                </a:solidFill>
              </a:rPr>
              <a:t>Тема урока:</a:t>
            </a:r>
            <a:br>
              <a:rPr lang="ru-RU" altLang="ru-RU" sz="4000" dirty="0" smtClean="0">
                <a:solidFill>
                  <a:schemeClr val="bg1"/>
                </a:solidFill>
              </a:rPr>
            </a:br>
            <a:r>
              <a:rPr lang="ru-RU" altLang="ru-RU" sz="5400" b="1" dirty="0" smtClean="0">
                <a:solidFill>
                  <a:srgbClr val="FFFF66"/>
                </a:solidFill>
              </a:rPr>
              <a:t>«Земля- наш дом»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53136"/>
            <a:ext cx="8229600" cy="22048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dirty="0" smtClean="0"/>
              <a:t>Учитель русского языка и литературы</a:t>
            </a:r>
          </a:p>
          <a:p>
            <a:pPr algn="ctr" eaLnBrk="1" hangingPunct="1">
              <a:buFontTx/>
              <a:buNone/>
            </a:pPr>
            <a:r>
              <a:rPr lang="ru-RU" altLang="ru-RU" dirty="0" smtClean="0"/>
              <a:t>Шухова М.В.</a:t>
            </a:r>
          </a:p>
          <a:p>
            <a:pPr algn="ctr" eaLnBrk="1" hangingPunct="1">
              <a:buFontTx/>
              <a:buNone/>
            </a:pPr>
            <a:r>
              <a:rPr lang="ru-RU" altLang="ru-RU" dirty="0" smtClean="0"/>
              <a:t>КГУ «Интернациональная СШ»</a:t>
            </a:r>
          </a:p>
        </p:txBody>
      </p:sp>
    </p:spTree>
    <p:extLst>
      <p:ext uri="{BB962C8B-B14F-4D97-AF65-F5344CB8AC3E}">
        <p14:creationId xmlns:p14="http://schemas.microsoft.com/office/powerpoint/2010/main" val="2447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old\Мои документы\Мои рисунки\рисунки природа\Космос\земной шар\0_23f19_b6148a93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Эпиграф урока: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30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ru-RU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99FF33"/>
                </a:solidFill>
                <a:effectLst/>
                <a:latin typeface="Times New Roman"/>
                <a:ea typeface="Times New Roman"/>
              </a:rPr>
              <a:t>«Давайте, люди, любить планету. Во всей Вселенной похожей нет!»                                                              И. Мазин </a:t>
            </a:r>
            <a:r>
              <a:rPr lang="ru-RU" i="1" dirty="0" smtClean="0">
                <a:solidFill>
                  <a:srgbClr val="99FF33"/>
                </a:solidFill>
                <a:effectLst/>
                <a:latin typeface="Times New Roman"/>
                <a:ea typeface="Times New Roman"/>
              </a:rPr>
              <a:t>(писатель)</a:t>
            </a:r>
            <a:endParaRPr lang="ru-RU" dirty="0">
              <a:solidFill>
                <a:srgbClr val="99FF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8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/>
              <a:t>Ключ:</a:t>
            </a:r>
            <a:r>
              <a:rPr lang="ru-RU" altLang="ru-RU" dirty="0"/>
              <a:t> </a:t>
            </a:r>
            <a:r>
              <a:rPr lang="ru-RU" altLang="ru-RU" dirty="0" err="1" smtClean="0"/>
              <a:t>е,е,и,а,е,е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179443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mtClean="0"/>
              <a:t>Этот мир спасете вы -дети!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8372" name="Picture 7" descr="f591f928736b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8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7108" name="Picture 5" descr="f_70597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79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\Desktop\thumb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182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Desktop\thumb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70" y="670139"/>
            <a:ext cx="4392488" cy="35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Desktop\thumb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8" y="3111425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\Desktop\thumb_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78300"/>
            <a:ext cx="5832648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4379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Оформление по умолчанию</vt:lpstr>
      <vt:lpstr>1_Оформление по умолчанию</vt:lpstr>
      <vt:lpstr>Тема Office</vt:lpstr>
      <vt:lpstr>2_Оформление по умолчанию</vt:lpstr>
      <vt:lpstr>3_Оформление по умолчанию</vt:lpstr>
      <vt:lpstr>Тема урока: «Земля- наш дом»</vt:lpstr>
      <vt:lpstr>Эпиграф урока:</vt:lpstr>
      <vt:lpstr>Презентация PowerPoint</vt:lpstr>
      <vt:lpstr>Этот мир спасете вы -дети!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«Земля- наш дом»</dc:title>
  <dc:creator>Школа</dc:creator>
  <cp:lastModifiedBy>student</cp:lastModifiedBy>
  <cp:revision>3</cp:revision>
  <dcterms:created xsi:type="dcterms:W3CDTF">2021-02-17T16:37:14Z</dcterms:created>
  <dcterms:modified xsi:type="dcterms:W3CDTF">2021-03-02T03:15:29Z</dcterms:modified>
</cp:coreProperties>
</file>